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9929813" cy="143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5/14/2024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dirty="0">
                <a:solidFill>
                  <a:srgbClr val="0070C0"/>
                </a:solidFill>
                <a:latin typeface="Helvetica" panose="020B0604020202020204" pitchFamily="34" charset="0"/>
                <a:cs typeface="Helvetica" panose="020B0604020202020204" pitchFamily="34" charset="0"/>
              </a:rPr>
              <a:t>A BRAND NEW DETACHED HOUSE Ideally Located Close To The Town Centre And Beach.</a:t>
            </a: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LAST PLOT REMAINING ON THIS SELCT NEW DEVELOPMENT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Lounge • </a:t>
            </a:r>
            <a:r>
              <a:rPr lang="en-GB" sz="1200" dirty="0">
                <a:solidFill>
                  <a:srgbClr val="000000"/>
                </a:solidFill>
                <a:latin typeface="Helvetica" panose="020B0604020202020204" pitchFamily="34" charset="0"/>
                <a:ea typeface="Times New Roman" panose="02020603050405020304" pitchFamily="18" charset="0"/>
                <a:cs typeface="HelveticaNeueLT-Roman"/>
              </a:rPr>
              <a:t>Cloakroom/WC</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Quality Kitchen With Built In Appliances/Dining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En-Suite Quality Shower Room/WC • Family Quality Bathroom • Driveway parking And enclosed Gardens • Guarantees Included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Ready For Occupation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effectLst/>
                <a:latin typeface="Times New Roman" panose="02020603050405020304" pitchFamily="18" charset="0"/>
                <a:ea typeface="Times New Roman" panose="02020603050405020304" pitchFamily="18" charset="0"/>
              </a:rPr>
              <a:t>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365,000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Plot 3 Driftwood, Fore street, Seaton, EX12 2AD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050" name="Picture 2">
            <a:extLst>
              <a:ext uri="{FF2B5EF4-FFF2-40B4-BE49-F238E27FC236}">
                <a16:creationId xmlns:a16="http://schemas.microsoft.com/office/drawing/2014/main" id="{89502B88-390E-E19A-E934-4F4B0D289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418" y="2587499"/>
            <a:ext cx="6345020" cy="45108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C382C18-3161-C124-66FA-4A3ABED96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3911" y="558651"/>
            <a:ext cx="3111435" cy="2444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8F860EA-7F09-0193-AE12-5A9C2BC4E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741" y="607245"/>
            <a:ext cx="3171953" cy="23897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19FEBFD-7246-A947-E66F-292236FDF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1" y="3113637"/>
            <a:ext cx="3107798" cy="21817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FD26E3E-9473-32B3-4AFC-89F329909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864739" y="3113637"/>
            <a:ext cx="3171953" cy="218173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9CC5736-25CD-43EA-5DDC-85080A97D1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1" y="5406207"/>
            <a:ext cx="3107057" cy="22219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4F5E95F3-97F3-EEAE-C91B-FB65156F9D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3871464" y="5406207"/>
            <a:ext cx="3165227" cy="222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458352"/>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Plot 3 Driftwood, Fore Street, Seaton, EX12 2AD</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PROPERTY COMPRISES:</a:t>
            </a:r>
            <a:br>
              <a:rPr lang="en-GB" sz="1400" dirty="0">
                <a:latin typeface="Helvetica" panose="020B0604020202020204" pitchFamily="34" charset="0"/>
                <a:cs typeface="Helvetica" panose="020B0604020202020204" pitchFamily="34" charset="0"/>
              </a:rPr>
            </a:br>
            <a:r>
              <a:rPr lang="en-GB" sz="1400" dirty="0">
                <a:latin typeface="Helvetica" panose="020B0604020202020204" pitchFamily="34" charset="0"/>
                <a:cs typeface="Helvetica" panose="020B0604020202020204" pitchFamily="34" charset="0"/>
              </a:rPr>
              <a:t> </a:t>
            </a: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OPEN ENTRANCE PORCH:  </a:t>
            </a:r>
            <a:r>
              <a:rPr lang="en-GB" sz="1400" dirty="0">
                <a:latin typeface="Helvetica" panose="020B0604020202020204" pitchFamily="34" charset="0"/>
                <a:cs typeface="Helvetica" panose="020B0604020202020204" pitchFamily="34" charset="0"/>
              </a:rPr>
              <a:t>With light; composite front door to:</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ENTRANCE HALL:  </a:t>
            </a:r>
            <a:r>
              <a:rPr lang="en-GB" sz="1400" dirty="0">
                <a:latin typeface="Helvetica" panose="020B0604020202020204" pitchFamily="34" charset="0"/>
                <a:cs typeface="Helvetica" panose="020B0604020202020204" pitchFamily="34" charset="0"/>
              </a:rPr>
              <a:t>Wood laminate flooring; stairs to first floor landing; electric consumer unit.</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CLOAKROOM/WC:  </a:t>
            </a:r>
            <a:r>
              <a:rPr lang="en-GB" sz="1400" dirty="0">
                <a:latin typeface="Helvetica" panose="020B0604020202020204" pitchFamily="34" charset="0"/>
                <a:cs typeface="Helvetica" panose="020B0604020202020204" pitchFamily="34" charset="0"/>
              </a:rPr>
              <a:t>With pedestal wash hand basin; WC with push button flush; double glazed window; wood laminate flooring. </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LOUNGE: </a:t>
            </a:r>
            <a:r>
              <a:rPr lang="en-GB" sz="1400" dirty="0">
                <a:latin typeface="Helvetica" panose="020B0604020202020204" pitchFamily="34" charset="0"/>
                <a:cs typeface="Helvetica" panose="020B0604020202020204" pitchFamily="34" charset="0"/>
              </a:rPr>
              <a:t>5.13m x 3.35m (16'10" x 11'0")  Radiator; two TV points; double glazed window to rear aspect; wood laminate flooring;  door to:</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KITCHEN/DINING ROOM:</a:t>
            </a:r>
            <a:r>
              <a:rPr lang="en-GB" sz="1400" dirty="0">
                <a:latin typeface="Helvetica" panose="020B0604020202020204" pitchFamily="34" charset="0"/>
                <a:cs typeface="Helvetica" panose="020B0604020202020204" pitchFamily="34" charset="0"/>
              </a:rPr>
              <a:t> 6.35m x 2.67m (20'10" x 8'9")  Quality kitchen with integrated appliances including fridge freezer; washing machine; oven, hob and chimney style extractor hood over.  Range of work tops with inset sink unit with matching cupboards; wall mounted gas boiler; wood laminate flooring; double glazed window to front aspect and double doors to rear aspect; radiator; access to understairs cupboard.</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FIRST FLOOR LANDING:  </a:t>
            </a:r>
            <a:r>
              <a:rPr lang="en-GB" sz="1400" dirty="0">
                <a:latin typeface="Helvetica" panose="020B0604020202020204" pitchFamily="34" charset="0"/>
                <a:cs typeface="Helvetica" panose="020B0604020202020204" pitchFamily="34" charset="0"/>
              </a:rPr>
              <a:t>Double glazed window; access to roof space.</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BEDROOM ONE: </a:t>
            </a:r>
            <a:r>
              <a:rPr lang="en-GB" sz="1400" dirty="0">
                <a:latin typeface="Helvetica" panose="020B0604020202020204" pitchFamily="34" charset="0"/>
                <a:cs typeface="Helvetica" panose="020B0604020202020204" pitchFamily="34" charset="0"/>
              </a:rPr>
              <a:t>3.86m x 3.35m (12'8" max x 11'0")  Double glazed window to front aspect; telephone point; TV point; door to:</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EN-SUITE SHOWER ROOM: </a:t>
            </a:r>
            <a:r>
              <a:rPr lang="en-GB" sz="1400" dirty="0">
                <a:latin typeface="Helvetica" panose="020B0604020202020204" pitchFamily="34" charset="0"/>
                <a:cs typeface="Helvetica" panose="020B0604020202020204" pitchFamily="34" charset="0"/>
              </a:rPr>
              <a:t> Shower cubicle with rainfall shower head; pedestal wash hand basin; WC with push button flush; chrome heated towel rail; shaver socket; double glazed window.</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BEDROOM: </a:t>
            </a:r>
            <a:r>
              <a:rPr lang="en-GB" sz="1400" dirty="0">
                <a:latin typeface="Helvetica" panose="020B0604020202020204" pitchFamily="34" charset="0"/>
                <a:cs typeface="Helvetica" panose="020B0604020202020204" pitchFamily="34" charset="0"/>
              </a:rPr>
              <a:t>  2: 3.86m x 2.67m (12'8" x 8'9")  Double glazed window to front aspect; TV point; radiator; built in cupboard.</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BEDROOM THREE:</a:t>
            </a:r>
            <a:r>
              <a:rPr lang="en-GB" sz="1400" dirty="0">
                <a:latin typeface="Helvetica" panose="020B0604020202020204" pitchFamily="34" charset="0"/>
                <a:cs typeface="Helvetica" panose="020B0604020202020204" pitchFamily="34" charset="0"/>
              </a:rPr>
              <a:t> 2.9m x 2.34m (9'6" x 7'8")  Double glazed window to rear aspect; radiator; TV point.</a:t>
            </a:r>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2.34m x 1.68m (7'8" x 5'6")  Double width shower cubicle with rainfall shower head and detachable hose; wash hand basin set into display surface with cupboard; WC with push button flush; chrome heated towel rail; double glazed window.</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Driveway parking to side of house.  Dry stone front garden with outside tap.  Side gate gives access to enclosed rear garden with patio and light and outside, power socket and electric car charging point.</a:t>
            </a: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402026"/>
          </a:xfrm>
          <a:prstGeom prst="rect">
            <a:avLst/>
          </a:prstGeom>
          <a:noFill/>
        </p:spPr>
        <p:txBody>
          <a:bodyPr wrap="square" rtlCol="0">
            <a:spAutoFit/>
          </a:bodyPr>
          <a:lstStyle/>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1F001DE7-AE78-CFCC-7A69-FE3CDDE8E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173" y="2620892"/>
            <a:ext cx="569595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697</Words>
  <Application>Microsoft Office PowerPoint</Application>
  <PresentationFormat>Custom</PresentationFormat>
  <Paragraphs>87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19</cp:revision>
  <cp:lastPrinted>2024-05-14T16:25:30Z</cp:lastPrinted>
  <dcterms:created xsi:type="dcterms:W3CDTF">2023-03-19T13:39:10Z</dcterms:created>
  <dcterms:modified xsi:type="dcterms:W3CDTF">2024-05-14T16:25:54Z</dcterms:modified>
</cp:coreProperties>
</file>